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00" autoAdjust="0"/>
    <p:restoredTop sz="94600"/>
  </p:normalViewPr>
  <p:slideViewPr>
    <p:cSldViewPr>
      <p:cViewPr>
        <p:scale>
          <a:sx n="90" d="100"/>
          <a:sy n="90" d="100"/>
        </p:scale>
        <p:origin x="-882" y="-64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1" tIns="46271" rIns="92541" bIns="46271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1" tIns="46271" rIns="92541" bIns="46271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1" tIns="46271" rIns="92541" bIns="46271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1" tIns="46271" rIns="92541" bIns="46271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FDBCF527-4E3B-4BE6-AE8E-578B389C34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70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6600" y="746125"/>
            <a:ext cx="53848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FC8790-B21A-45BD-BBA7-6FB2D0C80E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126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3FBA0B-834D-441D-A32D-A2D902877284}" type="slidenum">
              <a:rPr lang="cs-CZ" sz="1200" smtClean="0"/>
              <a:pPr eaLnBrk="1" hangingPunct="1"/>
              <a:t>1</a:t>
            </a:fld>
            <a:endParaRPr lang="cs-CZ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335DC-A5DE-455A-9648-81DEC763C5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52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8AE4-3A9D-45C3-B3FF-7B97014A0F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61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F182-8BC4-4444-92DB-698CDFF778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17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DB286-68E9-4428-9BF1-69023162BD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07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3ABC9-9275-42A2-BE2E-78C95DB192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9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1F0D2-194E-4476-9028-410F413BB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13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9FC-9B3D-4414-AFDA-FDE93FD468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17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D54B6-535B-42F5-9B1F-0FC3D7D4FC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36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DC4AA-49B7-4C33-A016-9C96D5956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93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0A6D3-E1C0-414D-9776-1DF3951CB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45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8CD5B-F5DA-46B0-9751-2BE12158AA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6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C93E008-60D5-4848-8914-01A6E08B8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zkrpata@c-box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j021911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3100388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2"/>
          <p:cNvSpPr>
            <a:spLocks noChangeArrowheads="1" noChangeShapeType="1" noTextEdit="1"/>
          </p:cNvSpPr>
          <p:nvPr/>
        </p:nvSpPr>
        <p:spPr bwMode="auto">
          <a:xfrm>
            <a:off x="631825" y="1125538"/>
            <a:ext cx="8858250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5400" kern="10" dirty="0">
                <a:solidFill>
                  <a:srgbClr val="0000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Vánoční běh vodáků - Radův Syndrom</a:t>
            </a:r>
          </a:p>
        </p:txBody>
      </p:sp>
      <p:sp>
        <p:nvSpPr>
          <p:cNvPr id="2052" name="WordArt 3"/>
          <p:cNvSpPr>
            <a:spLocks noChangeArrowheads="1" noChangeShapeType="1" noTextEdit="1"/>
          </p:cNvSpPr>
          <p:nvPr/>
        </p:nvSpPr>
        <p:spPr bwMode="auto">
          <a:xfrm>
            <a:off x="2865438" y="260350"/>
            <a:ext cx="536575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USK Praha pořádá 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00025" y="2276475"/>
            <a:ext cx="928846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sz="5400" b="1" dirty="0"/>
              <a:t>Sobota </a:t>
            </a:r>
            <a:r>
              <a:rPr lang="cs-CZ" sz="5400" b="1" dirty="0" smtClean="0"/>
              <a:t>20.prosince 2014</a:t>
            </a:r>
            <a:endParaRPr lang="cs-CZ" sz="5400" b="1" dirty="0"/>
          </a:p>
          <a:p>
            <a:pPr algn="ctr"/>
            <a:endParaRPr lang="cs-CZ" sz="1000" b="1" dirty="0"/>
          </a:p>
          <a:p>
            <a:pPr algn="ctr"/>
            <a:r>
              <a:rPr lang="cs-CZ" sz="1800" b="1" dirty="0"/>
              <a:t>V areálu zdraví Malá Chuchle</a:t>
            </a:r>
            <a:r>
              <a:rPr lang="cs-CZ" sz="1800" b="1" dirty="0" smtClean="0"/>
              <a:t>, u </a:t>
            </a:r>
            <a:r>
              <a:rPr lang="cs-CZ" sz="1800" b="1" dirty="0"/>
              <a:t>altánu v Chuchelském háji</a:t>
            </a:r>
          </a:p>
          <a:p>
            <a:pPr algn="ctr"/>
            <a:endParaRPr lang="cs-CZ" sz="1000" b="1" dirty="0"/>
          </a:p>
          <a:p>
            <a:r>
              <a:rPr lang="cs-CZ" sz="1800" b="1" dirty="0"/>
              <a:t>Kategorie a délky tratí : </a:t>
            </a:r>
          </a:p>
          <a:p>
            <a:r>
              <a:rPr lang="cs-CZ" sz="1800" b="1" dirty="0"/>
              <a:t>Ročník </a:t>
            </a:r>
            <a:r>
              <a:rPr lang="cs-CZ" sz="1800" b="1" dirty="0" smtClean="0"/>
              <a:t>2005 </a:t>
            </a:r>
            <a:r>
              <a:rPr lang="cs-CZ" sz="1800" b="1" dirty="0"/>
              <a:t>a mladší 	       400m v 10,15     Ročník </a:t>
            </a:r>
            <a:r>
              <a:rPr lang="cs-CZ" sz="1800" b="1" dirty="0" smtClean="0"/>
              <a:t>2001 </a:t>
            </a:r>
            <a:r>
              <a:rPr lang="cs-CZ" sz="1800" b="1" dirty="0"/>
              <a:t>až </a:t>
            </a:r>
            <a:r>
              <a:rPr lang="cs-CZ" sz="1800" b="1" dirty="0" smtClean="0"/>
              <a:t>2004               </a:t>
            </a:r>
            <a:r>
              <a:rPr lang="cs-CZ" sz="1800" b="1" dirty="0"/>
              <a:t>2000m v 10,30</a:t>
            </a:r>
          </a:p>
          <a:p>
            <a:r>
              <a:rPr lang="cs-CZ" sz="1800" b="1" dirty="0"/>
              <a:t>Ročník </a:t>
            </a:r>
            <a:r>
              <a:rPr lang="cs-CZ" sz="1800" b="1" dirty="0" smtClean="0"/>
              <a:t>2000 </a:t>
            </a:r>
            <a:r>
              <a:rPr lang="cs-CZ" sz="1800" b="1" dirty="0"/>
              <a:t>až </a:t>
            </a:r>
            <a:r>
              <a:rPr lang="cs-CZ" sz="1800" b="1" dirty="0" smtClean="0"/>
              <a:t>1998                  </a:t>
            </a:r>
            <a:r>
              <a:rPr lang="cs-CZ" sz="1800" b="1" dirty="0"/>
              <a:t>3500m v 10,45     Ročník </a:t>
            </a:r>
            <a:r>
              <a:rPr lang="cs-CZ" sz="1800" b="1" dirty="0" smtClean="0"/>
              <a:t>1997 </a:t>
            </a:r>
            <a:r>
              <a:rPr lang="cs-CZ" sz="1800" b="1" dirty="0"/>
              <a:t>a starší               7000m v 10,45</a:t>
            </a:r>
          </a:p>
          <a:p>
            <a:endParaRPr lang="cs-CZ" sz="1000" b="1" dirty="0"/>
          </a:p>
          <a:p>
            <a:r>
              <a:rPr lang="cs-CZ" sz="1800" b="1" dirty="0"/>
              <a:t>Starty hromadné – po jednotlivých kategorií . Běh převážně po lesních cestách.</a:t>
            </a:r>
          </a:p>
          <a:p>
            <a:r>
              <a:rPr lang="cs-CZ" sz="1800" b="1" dirty="0"/>
              <a:t>Startovné 25,- Kč </a:t>
            </a:r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200025" y="5157788"/>
            <a:ext cx="93075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800" b="1" dirty="0"/>
              <a:t>Ceny: </a:t>
            </a:r>
          </a:p>
          <a:p>
            <a:pPr eaLnBrk="1" hangingPunct="1"/>
            <a:r>
              <a:rPr lang="cs-CZ" sz="1800" b="1" dirty="0"/>
              <a:t>Vítěz každé kategorie obdrží </a:t>
            </a:r>
            <a:r>
              <a:rPr lang="cs-CZ" sz="1800" b="1" dirty="0" smtClean="0"/>
              <a:t>cenu</a:t>
            </a:r>
            <a:r>
              <a:rPr lang="cs-CZ" sz="1800" b="1" dirty="0"/>
              <a:t>.</a:t>
            </a:r>
          </a:p>
          <a:p>
            <a:pPr eaLnBrk="1" hangingPunct="1"/>
            <a:r>
              <a:rPr lang="cs-CZ" sz="1800" b="1" dirty="0"/>
              <a:t>Vyhlášení vítězů a předání cen </a:t>
            </a:r>
            <a:r>
              <a:rPr lang="cs-CZ" sz="1800" b="1" dirty="0" smtClean="0"/>
              <a:t>hned </a:t>
            </a:r>
            <a:r>
              <a:rPr lang="cs-CZ" sz="1800" b="1" smtClean="0"/>
              <a:t>po závodě </a:t>
            </a:r>
            <a:r>
              <a:rPr lang="cs-CZ" sz="1800" b="1" dirty="0"/>
              <a:t>v loděnici USK 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200025" y="6235800"/>
            <a:ext cx="92884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cs-CZ" sz="1400" b="1" dirty="0"/>
              <a:t>Přihlášky do :  do </a:t>
            </a:r>
            <a:r>
              <a:rPr lang="cs-CZ" sz="1400" b="1" dirty="0" smtClean="0"/>
              <a:t>19.12</a:t>
            </a:r>
            <a:r>
              <a:rPr lang="cs-CZ" sz="1400" b="1" dirty="0"/>
              <a:t>. </a:t>
            </a:r>
            <a:r>
              <a:rPr lang="cs-CZ" sz="1400" b="1" dirty="0" smtClean="0"/>
              <a:t>2014 </a:t>
            </a:r>
            <a:r>
              <a:rPr lang="cs-CZ" sz="1400" b="1" dirty="0"/>
              <a:t>na e-mail. </a:t>
            </a:r>
            <a:r>
              <a:rPr lang="cs-CZ" sz="1400" b="1" dirty="0">
                <a:solidFill>
                  <a:srgbClr val="FF6600"/>
                </a:solidFill>
                <a:hlinkClick r:id="rId4"/>
              </a:rPr>
              <a:t>zkrpata@c-box.cz</a:t>
            </a:r>
            <a:r>
              <a:rPr lang="cs-CZ" sz="1400" b="1" dirty="0"/>
              <a:t>          nebo </a:t>
            </a:r>
            <a:r>
              <a:rPr lang="cs-CZ" sz="1400" b="1" dirty="0" smtClean="0"/>
              <a:t>20.12</a:t>
            </a:r>
            <a:r>
              <a:rPr lang="cs-CZ" sz="1400" b="1" dirty="0"/>
              <a:t>. </a:t>
            </a:r>
            <a:r>
              <a:rPr lang="cs-CZ" sz="1400" b="1" dirty="0" smtClean="0"/>
              <a:t>2014 </a:t>
            </a:r>
            <a:r>
              <a:rPr lang="cs-CZ" sz="1400" b="1" dirty="0"/>
              <a:t>do 9:15 v loděnici USK</a:t>
            </a:r>
            <a:r>
              <a:rPr lang="cs-CZ" sz="1200" b="1" dirty="0"/>
              <a:t> v Malé Chuchli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70</Words>
  <Application>Microsoft Office PowerPoint</Application>
  <PresentationFormat>A4 (210 x 297 mm)</PresentationFormat>
  <Paragraphs>17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Default Design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 2002</dc:title>
  <dc:creator>Jan Mareš</dc:creator>
  <cp:lastModifiedBy>Administrator</cp:lastModifiedBy>
  <cp:revision>45</cp:revision>
  <dcterms:created xsi:type="dcterms:W3CDTF">2001-11-05T09:53:50Z</dcterms:created>
  <dcterms:modified xsi:type="dcterms:W3CDTF">2014-11-07T08:48:54Z</dcterms:modified>
</cp:coreProperties>
</file>